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2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64" r:id="rId19"/>
    <p:sldId id="265" r:id="rId20"/>
    <p:sldId id="266" r:id="rId21"/>
    <p:sldId id="294" r:id="rId22"/>
    <p:sldId id="267" r:id="rId23"/>
    <p:sldId id="268" r:id="rId24"/>
    <p:sldId id="269" r:id="rId25"/>
    <p:sldId id="295" r:id="rId26"/>
    <p:sldId id="270" r:id="rId27"/>
    <p:sldId id="271" r:id="rId28"/>
    <p:sldId id="272" r:id="rId29"/>
    <p:sldId id="296" r:id="rId30"/>
    <p:sldId id="273" r:id="rId31"/>
    <p:sldId id="274" r:id="rId32"/>
    <p:sldId id="275" r:id="rId33"/>
    <p:sldId id="297" r:id="rId34"/>
    <p:sldId id="276" r:id="rId35"/>
    <p:sldId id="277" r:id="rId36"/>
    <p:sldId id="278" r:id="rId37"/>
    <p:sldId id="298" r:id="rId38"/>
    <p:sldId id="280" r:id="rId39"/>
    <p:sldId id="281" r:id="rId40"/>
    <p:sldId id="299" r:id="rId41"/>
    <p:sldId id="283" r:id="rId42"/>
    <p:sldId id="284" r:id="rId43"/>
    <p:sldId id="300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18"/>
  </p:normalViewPr>
  <p:slideViewPr>
    <p:cSldViewPr snapToGrid="0" snapToObjects="1">
      <p:cViewPr varScale="1">
        <p:scale>
          <a:sx n="92" d="100"/>
          <a:sy n="92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08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1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8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3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7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90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19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4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1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48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E0748-4DA7-914D-8810-10806A80497A}" type="datetimeFigureOut">
              <a:rPr lang="fr-FR" smtClean="0"/>
              <a:t>22/03/2020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229D2-DAC2-DA4E-93ED-DDA69501B7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6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6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S</a:t>
            </a:r>
            <a:r>
              <a:rPr lang="fr-FR" b="1" dirty="0" smtClean="0"/>
              <a:t>éance 3</a:t>
            </a:r>
            <a:endParaRPr lang="fr-FR" b="1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838200" y="25773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fr-FR" sz="3200" b="1" dirty="0" smtClean="0"/>
              <a:t>1) Method noise: qualitative/quantitative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pPr marL="571500" indent="-571500">
              <a:buFontTx/>
              <a:buChar char="-"/>
            </a:pPr>
            <a:r>
              <a:rPr lang="fr-FR" sz="3200" b="1" dirty="0" smtClean="0"/>
              <a:t>2) </a:t>
            </a:r>
            <a:r>
              <a:rPr lang="fr-FR" sz="3200" b="1" dirty="0" err="1" smtClean="0"/>
              <a:t>Result</a:t>
            </a:r>
            <a:r>
              <a:rPr lang="fr-FR" sz="3200" b="1" dirty="0" smtClean="0"/>
              <a:t> of the oracle </a:t>
            </a:r>
            <a:r>
              <a:rPr lang="fr-FR" sz="3200" b="1" dirty="0" err="1" smtClean="0"/>
              <a:t>method</a:t>
            </a:r>
            <a:endParaRPr lang="fr-FR" sz="3200" b="1" dirty="0" smtClean="0"/>
          </a:p>
          <a:p>
            <a:pPr marL="571500" indent="-571500">
              <a:buFontTx/>
              <a:buChar char="-"/>
            </a:pPr>
            <a:r>
              <a:rPr lang="fr-FR" sz="3200" b="1" dirty="0" smtClean="0"/>
              <a:t>3) </a:t>
            </a:r>
            <a:r>
              <a:rPr lang="fr-FR" sz="3200" b="1" dirty="0" err="1" smtClean="0"/>
              <a:t>Result</a:t>
            </a:r>
            <a:r>
              <a:rPr lang="fr-FR" sz="3200" b="1" dirty="0" smtClean="0"/>
              <a:t> on real images (</a:t>
            </a:r>
            <a:r>
              <a:rPr lang="fr-FR" sz="3200" b="1" dirty="0" err="1" smtClean="0"/>
              <a:t>with</a:t>
            </a:r>
            <a:r>
              <a:rPr lang="fr-FR" sz="3200" b="1" dirty="0" smtClean="0"/>
              <a:t> / </a:t>
            </a:r>
            <a:r>
              <a:rPr lang="fr-FR" sz="3200" b="1" dirty="0" err="1" smtClean="0"/>
              <a:t>without</a:t>
            </a:r>
            <a:r>
              <a:rPr lang="fr-FR" sz="3200" b="1" dirty="0" smtClean="0"/>
              <a:t> oracle)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89905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3291" y="174698"/>
            <a:ext cx="10515600" cy="1325563"/>
          </a:xfrm>
        </p:spPr>
        <p:txBody>
          <a:bodyPr/>
          <a:lstStyle/>
          <a:p>
            <a:r>
              <a:rPr lang="fr-FR" dirty="0" smtClean="0"/>
              <a:t>2) Oracle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26473" y="1500261"/>
            <a:ext cx="2881745" cy="515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lphaLcParenR"/>
            </a:pPr>
            <a:r>
              <a:rPr lang="fr-FR" dirty="0" smtClean="0"/>
              <a:t>Test image </a:t>
            </a:r>
            <a:r>
              <a:rPr lang="fr-FR" dirty="0" err="1" smtClean="0"/>
              <a:t>with</a:t>
            </a:r>
            <a:r>
              <a:rPr lang="fr-FR" dirty="0" smtClean="0"/>
              <a:t> addition of noise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328938" y="1573491"/>
            <a:ext cx="2910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b) Test image (</a:t>
            </a:r>
            <a:r>
              <a:rPr lang="fr-FR" dirty="0" err="1" smtClean="0"/>
              <a:t>without</a:t>
            </a:r>
            <a:r>
              <a:rPr lang="fr-FR" dirty="0" smtClean="0"/>
              <a:t> noise)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706974" y="1573491"/>
            <a:ext cx="33060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c) Image </a:t>
            </a:r>
            <a:r>
              <a:rPr lang="fr-FR" dirty="0" err="1" smtClean="0"/>
              <a:t>denoised</a:t>
            </a:r>
            <a:r>
              <a:rPr lang="fr-FR" dirty="0" smtClean="0"/>
              <a:t> (first </a:t>
            </a:r>
            <a:r>
              <a:rPr lang="fr-FR" dirty="0" err="1" smtClean="0"/>
              <a:t>iteration</a:t>
            </a:r>
            <a:r>
              <a:rPr lang="fr-FR" dirty="0" smtClean="0"/>
              <a:t>)</a:t>
            </a:r>
          </a:p>
          <a:p>
            <a:r>
              <a:rPr lang="fr-FR" dirty="0" smtClean="0"/>
              <a:t>+ </a:t>
            </a:r>
            <a:r>
              <a:rPr lang="fr-FR" dirty="0" err="1" smtClean="0"/>
              <a:t>used</a:t>
            </a:r>
            <a:r>
              <a:rPr lang="fr-FR" dirty="0" smtClean="0"/>
              <a:t> as noise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218102" y="3748654"/>
            <a:ext cx="36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d) </a:t>
            </a:r>
            <a:r>
              <a:rPr lang="fr-FR" dirty="0" smtClean="0"/>
              <a:t>Image </a:t>
            </a:r>
            <a:r>
              <a:rPr lang="fr-FR" dirty="0" err="1" smtClean="0"/>
              <a:t>denoised</a:t>
            </a:r>
            <a:r>
              <a:rPr lang="fr-FR" dirty="0" smtClean="0"/>
              <a:t> (second </a:t>
            </a:r>
            <a:r>
              <a:rPr lang="fr-FR" dirty="0" err="1" smtClean="0"/>
              <a:t>iteration</a:t>
            </a:r>
            <a:r>
              <a:rPr lang="fr-FR" dirty="0"/>
              <a:t>)</a:t>
            </a:r>
            <a:endParaRPr lang="fr-FR" dirty="0" smtClean="0"/>
          </a:p>
        </p:txBody>
      </p:sp>
      <p:sp>
        <p:nvSpPr>
          <p:cNvPr id="9" name="Rectangle 8"/>
          <p:cNvSpPr/>
          <p:nvPr/>
        </p:nvSpPr>
        <p:spPr>
          <a:xfrm>
            <a:off x="526473" y="5729854"/>
            <a:ext cx="647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Rk</a:t>
            </a:r>
            <a:r>
              <a:rPr lang="fr-FR" dirty="0" smtClean="0"/>
              <a:t>: correction du problème d’affichage pour l’image après itération</a:t>
            </a:r>
          </a:p>
        </p:txBody>
      </p:sp>
    </p:spTree>
    <p:extLst>
      <p:ext uri="{BB962C8B-B14F-4D97-AF65-F5344CB8AC3E}">
        <p14:creationId xmlns:p14="http://schemas.microsoft.com/office/powerpoint/2010/main" val="8878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27400" cy="34036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52" y="0"/>
            <a:ext cx="3365500" cy="3416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05" y="63500"/>
            <a:ext cx="3327400" cy="3340100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7209962" y="5089524"/>
            <a:ext cx="1087582" cy="53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smtClean="0"/>
              <a:t>Oracle</a:t>
            </a:r>
            <a:endParaRPr lang="fr-FR" sz="2000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769928" y="3611994"/>
            <a:ext cx="2687782" cy="53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First </a:t>
            </a:r>
            <a:r>
              <a:rPr lang="fr-FR" sz="2000" dirty="0" err="1" smtClean="0"/>
              <a:t>denoising</a:t>
            </a:r>
            <a:endParaRPr lang="fr-FR" sz="2000" dirty="0" smtClean="0"/>
          </a:p>
          <a:p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used</a:t>
            </a:r>
            <a:r>
              <a:rPr lang="fr-FR" sz="2000" dirty="0" smtClean="0"/>
              <a:t> as noise </a:t>
            </a:r>
            <a:r>
              <a:rPr lang="fr-FR" sz="2000" dirty="0" err="1" smtClean="0"/>
              <a:t>map</a:t>
            </a:r>
            <a:endParaRPr lang="fr-FR" sz="20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482" y="3333171"/>
            <a:ext cx="3282370" cy="33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3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4" y="218209"/>
            <a:ext cx="33528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192809"/>
            <a:ext cx="3352800" cy="3416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56" y="218209"/>
            <a:ext cx="3314700" cy="3365500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453745" y="5103378"/>
            <a:ext cx="1087582" cy="535421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Oracle</a:t>
            </a:r>
            <a:endParaRPr lang="fr-FR" sz="2000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8368415" y="3609109"/>
            <a:ext cx="2687782" cy="53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First </a:t>
            </a:r>
            <a:r>
              <a:rPr lang="fr-FR" sz="2000" dirty="0" err="1" smtClean="0"/>
              <a:t>denoising</a:t>
            </a:r>
            <a:endParaRPr lang="fr-FR" sz="2000" dirty="0" smtClean="0"/>
          </a:p>
          <a:p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used</a:t>
            </a:r>
            <a:r>
              <a:rPr lang="fr-FR" sz="2000" dirty="0" smtClean="0"/>
              <a:t> as noise </a:t>
            </a:r>
            <a:r>
              <a:rPr lang="fr-FR" sz="2000" dirty="0" err="1" smtClean="0"/>
              <a:t>map</a:t>
            </a:r>
            <a:endParaRPr lang="fr-FR" sz="2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90" y="3562638"/>
            <a:ext cx="3162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0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9" y="210276"/>
            <a:ext cx="3302000" cy="3378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341" y="210276"/>
            <a:ext cx="3276600" cy="33528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55" y="281997"/>
            <a:ext cx="3302000" cy="3365500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413941" y="4929769"/>
            <a:ext cx="1087582" cy="535421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Oracle</a:t>
            </a:r>
            <a:endParaRPr lang="fr-FR" sz="2000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8624778" y="3563076"/>
            <a:ext cx="2687782" cy="53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First </a:t>
            </a:r>
            <a:r>
              <a:rPr lang="fr-FR" sz="2000" dirty="0" err="1" smtClean="0"/>
              <a:t>denoising</a:t>
            </a:r>
            <a:endParaRPr lang="fr-FR" sz="2000" dirty="0" smtClean="0"/>
          </a:p>
          <a:p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used</a:t>
            </a:r>
            <a:r>
              <a:rPr lang="fr-FR" sz="2000" dirty="0" smtClean="0"/>
              <a:t> as noise </a:t>
            </a:r>
            <a:r>
              <a:rPr lang="fr-FR" sz="2000" dirty="0" err="1" smtClean="0"/>
              <a:t>map</a:t>
            </a:r>
            <a:endParaRPr lang="fr-FR" sz="2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41" y="3530609"/>
            <a:ext cx="3327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2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0" y="0"/>
            <a:ext cx="33528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01" y="0"/>
            <a:ext cx="3327400" cy="3441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02" y="38100"/>
            <a:ext cx="3314700" cy="3340100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653308" y="5008129"/>
            <a:ext cx="1087582" cy="535421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Oracle</a:t>
            </a:r>
            <a:endParaRPr lang="fr-FR" sz="2000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8478983" y="3378200"/>
            <a:ext cx="2687782" cy="53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First </a:t>
            </a:r>
            <a:r>
              <a:rPr lang="fr-FR" sz="2000" dirty="0" err="1" smtClean="0"/>
              <a:t>denoising</a:t>
            </a:r>
            <a:endParaRPr lang="fr-FR" sz="2000" dirty="0" smtClean="0"/>
          </a:p>
          <a:p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used</a:t>
            </a:r>
            <a:r>
              <a:rPr lang="fr-FR" sz="2000" dirty="0" smtClean="0"/>
              <a:t> as noise </a:t>
            </a:r>
            <a:r>
              <a:rPr lang="fr-FR" sz="2000" dirty="0" err="1" smtClean="0"/>
              <a:t>map</a:t>
            </a:r>
            <a:endParaRPr lang="fr-FR" sz="2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01" y="3454400"/>
            <a:ext cx="33020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03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8" y="162791"/>
            <a:ext cx="3340100" cy="34036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00891"/>
            <a:ext cx="3327400" cy="3378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42" y="325582"/>
            <a:ext cx="3302000" cy="3352800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797800" y="4978687"/>
            <a:ext cx="1087582" cy="535421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Oracle</a:t>
            </a:r>
            <a:endParaRPr lang="fr-FR" sz="2000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8769928" y="3611994"/>
            <a:ext cx="2687782" cy="53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First </a:t>
            </a:r>
            <a:r>
              <a:rPr lang="fr-FR" sz="2000" dirty="0" err="1" smtClean="0"/>
              <a:t>denoising</a:t>
            </a:r>
            <a:endParaRPr lang="fr-FR" sz="2000" dirty="0" smtClean="0"/>
          </a:p>
          <a:p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used</a:t>
            </a:r>
            <a:r>
              <a:rPr lang="fr-FR" sz="2000" dirty="0" smtClean="0"/>
              <a:t> as noise </a:t>
            </a:r>
            <a:r>
              <a:rPr lang="fr-FR" sz="2000" dirty="0" err="1" smtClean="0"/>
              <a:t>map</a:t>
            </a:r>
            <a:endParaRPr lang="fr-FR" sz="2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3561194"/>
            <a:ext cx="32385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0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7" y="40271"/>
            <a:ext cx="34036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9" y="40271"/>
            <a:ext cx="3365500" cy="3441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6" y="78371"/>
            <a:ext cx="3314700" cy="3403600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908634" y="4770010"/>
            <a:ext cx="1087582" cy="535421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Oracle</a:t>
            </a:r>
            <a:endParaRPr lang="fr-FR" sz="2000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8769928" y="3390319"/>
            <a:ext cx="2687782" cy="53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First </a:t>
            </a:r>
            <a:r>
              <a:rPr lang="fr-FR" sz="2000" dirty="0" err="1" smtClean="0"/>
              <a:t>denoising</a:t>
            </a:r>
            <a:endParaRPr lang="fr-FR" sz="2000" dirty="0" smtClean="0"/>
          </a:p>
          <a:p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used</a:t>
            </a:r>
            <a:r>
              <a:rPr lang="fr-FR" sz="2000" dirty="0" smtClean="0"/>
              <a:t> as noise </a:t>
            </a:r>
            <a:r>
              <a:rPr lang="fr-FR" sz="2000" dirty="0" err="1" smtClean="0"/>
              <a:t>map</a:t>
            </a:r>
            <a:endParaRPr lang="fr-FR" sz="2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99" y="3456571"/>
            <a:ext cx="3213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0" y="61190"/>
            <a:ext cx="33147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62" y="61190"/>
            <a:ext cx="3327400" cy="3378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15" y="124690"/>
            <a:ext cx="3302000" cy="33528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63" y="3429098"/>
            <a:ext cx="3327400" cy="3352704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536033" y="4992542"/>
            <a:ext cx="1087582" cy="535421"/>
          </a:xfrm>
        </p:spPr>
        <p:txBody>
          <a:bodyPr>
            <a:normAutofit/>
          </a:bodyPr>
          <a:lstStyle/>
          <a:p>
            <a:r>
              <a:rPr lang="fr-FR" sz="2000" dirty="0" smtClean="0"/>
              <a:t>Oracle</a:t>
            </a:r>
            <a:endParaRPr lang="fr-FR" sz="2000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769928" y="3611994"/>
            <a:ext cx="2687782" cy="53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First </a:t>
            </a:r>
            <a:r>
              <a:rPr lang="fr-FR" sz="2000" dirty="0" err="1" smtClean="0"/>
              <a:t>denoising</a:t>
            </a:r>
            <a:endParaRPr lang="fr-FR" sz="2000" dirty="0" smtClean="0"/>
          </a:p>
          <a:p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used</a:t>
            </a:r>
            <a:r>
              <a:rPr lang="fr-FR" sz="2000" dirty="0" smtClean="0"/>
              <a:t> as noise </a:t>
            </a:r>
            <a:r>
              <a:rPr lang="fr-FR" sz="2000" dirty="0" err="1" smtClean="0"/>
              <a:t>map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93761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Real images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Modèle: 160000_G (L2 not log bruit </a:t>
            </a:r>
            <a:r>
              <a:rPr lang="fr-FR" dirty="0" err="1" smtClean="0"/>
              <a:t>speckle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28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-13855" y="-332510"/>
            <a:ext cx="1184564" cy="1325563"/>
          </a:xfrm>
        </p:spPr>
        <p:txBody>
          <a:bodyPr/>
          <a:lstStyle/>
          <a:p>
            <a:r>
              <a:rPr lang="fr-FR" smtClean="0"/>
              <a:t>IM1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983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 txBox="1">
            <a:spLocks/>
          </p:cNvSpPr>
          <p:nvPr/>
        </p:nvSpPr>
        <p:spPr>
          <a:xfrm>
            <a:off x="539668" y="5826416"/>
            <a:ext cx="10515600" cy="51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 smtClean="0"/>
              <a:t>Modèle: 160000_G (L2 not log bruit </a:t>
            </a:r>
            <a:r>
              <a:rPr lang="fr-FR" dirty="0" err="1" smtClean="0"/>
              <a:t>speckle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01782" y="1229883"/>
            <a:ext cx="2881745" cy="515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lphaLcParenR"/>
            </a:pPr>
            <a:r>
              <a:rPr lang="fr-FR" dirty="0" smtClean="0"/>
              <a:t>Test image </a:t>
            </a:r>
            <a:r>
              <a:rPr lang="fr-FR" dirty="0" err="1" smtClean="0"/>
              <a:t>with</a:t>
            </a:r>
            <a:r>
              <a:rPr lang="fr-FR" dirty="0" smtClean="0"/>
              <a:t> addition of noise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204247" y="1303113"/>
            <a:ext cx="2910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b) Test image (</a:t>
            </a:r>
            <a:r>
              <a:rPr lang="fr-FR" dirty="0" err="1" smtClean="0"/>
              <a:t>without</a:t>
            </a:r>
            <a:r>
              <a:rPr lang="fr-FR" dirty="0" smtClean="0"/>
              <a:t> noise)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8582283" y="1303113"/>
            <a:ext cx="1894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c) Image </a:t>
            </a:r>
            <a:r>
              <a:rPr lang="fr-FR" dirty="0" err="1" smtClean="0"/>
              <a:t>denoised</a:t>
            </a: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01782" y="3973083"/>
            <a:ext cx="2881745" cy="51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lphaLcParenR"/>
            </a:pPr>
            <a:r>
              <a:rPr lang="fr-FR" dirty="0" smtClean="0"/>
              <a:t>Noise estimation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204247" y="4046313"/>
            <a:ext cx="2700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b) </a:t>
            </a:r>
            <a:r>
              <a:rPr lang="fr-FR" dirty="0" err="1" smtClean="0"/>
              <a:t>Histogram</a:t>
            </a:r>
            <a:r>
              <a:rPr lang="fr-FR" dirty="0" smtClean="0"/>
              <a:t> of amplitude </a:t>
            </a:r>
          </a:p>
          <a:p>
            <a:r>
              <a:rPr lang="fr-FR" dirty="0" smtClean="0"/>
              <a:t>Of the noise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582283" y="4046313"/>
            <a:ext cx="2472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c) </a:t>
            </a:r>
            <a:r>
              <a:rPr lang="fr-FR" dirty="0" err="1" smtClean="0"/>
              <a:t>Histogram</a:t>
            </a:r>
            <a:r>
              <a:rPr lang="fr-FR" dirty="0" smtClean="0"/>
              <a:t> of </a:t>
            </a:r>
            <a:r>
              <a:rPr lang="fr-FR" dirty="0" err="1" smtClean="0"/>
              <a:t>intensity</a:t>
            </a:r>
            <a:endParaRPr lang="fr-FR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401781" y="275484"/>
            <a:ext cx="10515600" cy="515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mtClean="0"/>
              <a:t>1) METHOD </a:t>
            </a:r>
            <a:r>
              <a:rPr lang="fr-FR" dirty="0" smtClean="0"/>
              <a:t>NOISE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870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184564" cy="1325563"/>
          </a:xfrm>
        </p:spPr>
        <p:txBody>
          <a:bodyPr/>
          <a:lstStyle/>
          <a:p>
            <a:r>
              <a:rPr lang="fr-FR" dirty="0" smtClean="0"/>
              <a:t>1st</a:t>
            </a:r>
            <a:br>
              <a:rPr lang="fr-FR" dirty="0" smtClean="0"/>
            </a:br>
            <a:r>
              <a:rPr lang="fr-FR" dirty="0" err="1" smtClean="0"/>
              <a:t>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81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184564" cy="1325563"/>
          </a:xfrm>
        </p:spPr>
        <p:txBody>
          <a:bodyPr/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472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51418" cy="410094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3" y="0"/>
            <a:ext cx="6151418" cy="41009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72" y="4114941"/>
            <a:ext cx="3717469" cy="25589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18" y="4294908"/>
            <a:ext cx="3974919" cy="26926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24" y="4100944"/>
            <a:ext cx="3692875" cy="25729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08" y="4396509"/>
            <a:ext cx="1814673" cy="7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4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25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6" y="4340188"/>
            <a:ext cx="3397250" cy="240023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4" y="4340188"/>
            <a:ext cx="3736108" cy="251781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3" y="4282438"/>
            <a:ext cx="3574473" cy="25157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10836"/>
            <a:ext cx="5791201" cy="38608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4" y="110836"/>
            <a:ext cx="5772726" cy="38484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81" y="4523509"/>
            <a:ext cx="2044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2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3" y="132363"/>
            <a:ext cx="3327400" cy="3403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516" y="157763"/>
            <a:ext cx="3365500" cy="3416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1" y="195863"/>
            <a:ext cx="3327400" cy="33401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4" y="3606799"/>
            <a:ext cx="3314700" cy="31623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92" y="3791119"/>
            <a:ext cx="3868749" cy="271745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31" y="3791119"/>
            <a:ext cx="3778960" cy="268316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812" y="4017815"/>
            <a:ext cx="1587663" cy="73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636" y="955959"/>
            <a:ext cx="3321690" cy="230100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636" y="3534058"/>
            <a:ext cx="3489748" cy="24522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6965"/>
            <a:ext cx="8271164" cy="206779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004"/>
            <a:ext cx="8271164" cy="206779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526" y="3833085"/>
            <a:ext cx="20828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07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10" y="767917"/>
            <a:ext cx="3709555" cy="26482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10" y="3934457"/>
            <a:ext cx="3680690" cy="269984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1" y="1323109"/>
            <a:ext cx="7925485" cy="19813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6" y="3519053"/>
            <a:ext cx="7896620" cy="197415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54" y="4232564"/>
            <a:ext cx="2044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3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3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4" y="218209"/>
            <a:ext cx="33528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192809"/>
            <a:ext cx="3352800" cy="3416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56" y="218209"/>
            <a:ext cx="3314700" cy="3365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0" y="3634509"/>
            <a:ext cx="3150005" cy="299489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92" y="3829627"/>
            <a:ext cx="3971286" cy="282113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71" y="3721100"/>
            <a:ext cx="4191692" cy="29273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011" y="4051301"/>
            <a:ext cx="1717963" cy="7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1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8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6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1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9" y="210276"/>
            <a:ext cx="3302000" cy="3378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341" y="210276"/>
            <a:ext cx="3276600" cy="33528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55" y="281997"/>
            <a:ext cx="3302000" cy="3365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5" y="3647497"/>
            <a:ext cx="3022049" cy="29158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64" y="3886200"/>
            <a:ext cx="4032096" cy="28863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55" y="3886200"/>
            <a:ext cx="3984336" cy="282898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23" y="4170217"/>
            <a:ext cx="1820829" cy="8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0" y="0"/>
            <a:ext cx="33528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01" y="0"/>
            <a:ext cx="3327400" cy="3441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02" y="38100"/>
            <a:ext cx="3314700" cy="33401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9" y="3441700"/>
            <a:ext cx="3218673" cy="30924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02" y="4059382"/>
            <a:ext cx="3675198" cy="261504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02" y="4007721"/>
            <a:ext cx="3710051" cy="260003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527" y="4260561"/>
            <a:ext cx="1659619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8" y="162791"/>
            <a:ext cx="3340100" cy="34036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00891"/>
            <a:ext cx="3327400" cy="3378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42" y="325582"/>
            <a:ext cx="3302000" cy="33528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07" y="3873500"/>
            <a:ext cx="2757802" cy="26924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58" y="3873500"/>
            <a:ext cx="3859261" cy="27686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520" y="3873500"/>
            <a:ext cx="3950579" cy="27686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884" y="4151745"/>
            <a:ext cx="1777758" cy="8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7" y="40271"/>
            <a:ext cx="34036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9" y="40271"/>
            <a:ext cx="3365500" cy="3441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6" y="78371"/>
            <a:ext cx="3314700" cy="3403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2" y="3699164"/>
            <a:ext cx="2909810" cy="28523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9" y="3974962"/>
            <a:ext cx="3880427" cy="27687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7" y="4090780"/>
            <a:ext cx="3678382" cy="256402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964" y="4298523"/>
            <a:ext cx="1749136" cy="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5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0" y="61190"/>
            <a:ext cx="3314700" cy="3416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62" y="61190"/>
            <a:ext cx="3327400" cy="3378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15" y="124690"/>
            <a:ext cx="3302000" cy="33528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" y="3498703"/>
            <a:ext cx="3238500" cy="31623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62" y="3905399"/>
            <a:ext cx="3694545" cy="260320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14" y="3898900"/>
            <a:ext cx="3849603" cy="268431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915" y="4067406"/>
            <a:ext cx="1819564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195</Words>
  <Application>Microsoft Macintosh PowerPoint</Application>
  <PresentationFormat>Grand écran</PresentationFormat>
  <Paragraphs>46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Calibri</vt:lpstr>
      <vt:lpstr>Calibri Light</vt:lpstr>
      <vt:lpstr>Arial</vt:lpstr>
      <vt:lpstr>Thème Office</vt:lpstr>
      <vt:lpstr>Séance 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2) Oracle method</vt:lpstr>
      <vt:lpstr>Présentation PowerPoint</vt:lpstr>
      <vt:lpstr>Oracle</vt:lpstr>
      <vt:lpstr>Oracle</vt:lpstr>
      <vt:lpstr>Oracle</vt:lpstr>
      <vt:lpstr>Oracle</vt:lpstr>
      <vt:lpstr>Oracle</vt:lpstr>
      <vt:lpstr>Oracle</vt:lpstr>
      <vt:lpstr>Real images</vt:lpstr>
      <vt:lpstr>IM1</vt:lpstr>
      <vt:lpstr>1st ité</vt:lpstr>
      <vt:lpstr>2nd 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20</cp:revision>
  <cp:lastPrinted>2020-03-21T19:47:57Z</cp:lastPrinted>
  <dcterms:created xsi:type="dcterms:W3CDTF">2020-03-21T15:33:06Z</dcterms:created>
  <dcterms:modified xsi:type="dcterms:W3CDTF">2020-03-23T01:17:03Z</dcterms:modified>
</cp:coreProperties>
</file>